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85" r:id="rId3"/>
    <p:sldId id="287" r:id="rId4"/>
    <p:sldId id="280" r:id="rId5"/>
    <p:sldId id="265" r:id="rId6"/>
    <p:sldId id="275" r:id="rId7"/>
    <p:sldId id="276" r:id="rId8"/>
    <p:sldId id="286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>
      <p:cViewPr varScale="1">
        <p:scale>
          <a:sx n="76" d="100"/>
          <a:sy n="76" d="100"/>
        </p:scale>
        <p:origin x="12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ocky-dawn-14383.herokuapp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609600"/>
            <a:ext cx="6553200" cy="25145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pickup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048000"/>
            <a:ext cx="6553200" cy="9144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scrubs allowed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09800" y="4191000"/>
            <a:ext cx="34290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u="sng" dirty="0">
                <a:solidFill>
                  <a:schemeClr val="bg1"/>
                </a:solidFill>
              </a:rPr>
              <a:t>Front-End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Jimmie Jackson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Ben Arteaga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19800" y="4191000"/>
            <a:ext cx="34290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u="sng" dirty="0">
                <a:solidFill>
                  <a:schemeClr val="bg1"/>
                </a:solidFill>
              </a:rPr>
              <a:t>Back-End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Derrick Suarez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Royce Ching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638801" y="76200"/>
            <a:ext cx="64770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reestyle Script" panose="030804020302050B0404" pitchFamily="66" charset="0"/>
              </a:rPr>
              <a:t>pickup</a:t>
            </a:r>
            <a:endParaRPr lang="en-US" sz="6000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486400" y="1219200"/>
            <a:ext cx="6629401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 dirty="0"/>
              <a:t>Create &amp; Find Pickup Games for Sports</a:t>
            </a:r>
          </a:p>
          <a:p>
            <a:pPr marL="800100" lvl="1" indent="-342900"/>
            <a:r>
              <a:rPr lang="en-US" dirty="0"/>
              <a:t>Basketball</a:t>
            </a:r>
          </a:p>
          <a:p>
            <a:pPr marL="800100" lvl="1" indent="-342900"/>
            <a:r>
              <a:rPr lang="en-US" dirty="0"/>
              <a:t>Soccer</a:t>
            </a:r>
          </a:p>
          <a:p>
            <a:pPr marL="800100" lvl="1" indent="-342900"/>
            <a:r>
              <a:rPr lang="en-US" dirty="0"/>
              <a:t>Disc Golf</a:t>
            </a:r>
            <a:endParaRPr lang="en-US" sz="800" dirty="0"/>
          </a:p>
          <a:p>
            <a:pPr marL="342900" indent="-342900"/>
            <a:r>
              <a:rPr lang="en-US" sz="2800" dirty="0"/>
              <a:t>Schedules &amp; Provides </a:t>
            </a:r>
          </a:p>
          <a:p>
            <a:pPr marL="800100" lvl="1" indent="-342900"/>
            <a:r>
              <a:rPr lang="en-US" dirty="0"/>
              <a:t>Pickup Games </a:t>
            </a:r>
          </a:p>
          <a:p>
            <a:pPr marL="800100" lvl="1" indent="-342900"/>
            <a:r>
              <a:rPr lang="en-US" dirty="0"/>
              <a:t>Date, Time, Location &amp; Maps</a:t>
            </a:r>
          </a:p>
          <a:p>
            <a:pPr marL="800100" lvl="1" indent="-342900"/>
            <a:r>
              <a:rPr lang="en-US" dirty="0"/>
              <a:t>Weather Updates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905000" y="6172200"/>
            <a:ext cx="100584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33940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0450" y="2286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Concept &amp; Development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60450" y="1295400"/>
            <a:ext cx="10058400" cy="4419600"/>
          </a:xfrm>
          <a:solidFill>
            <a:schemeClr val="tx1">
              <a:alpha val="26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Brainstorming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Ability to meet project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Two API’s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AJAX to pull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Firebase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Polished Front-End / 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Bootstrap or Alternative CSS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3020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2593" y="228600"/>
            <a:ext cx="4533207" cy="9906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Design Process</a:t>
            </a:r>
            <a:endParaRPr lang="en-US" sz="6000" dirty="0"/>
          </a:p>
        </p:txBody>
      </p:sp>
      <p:pic>
        <p:nvPicPr>
          <p:cNvPr id="5" name="Picture Placeholder 4" descr="Basketball players raising hands together" title="Sample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Rounded Rectangle 5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2593" y="1371600"/>
            <a:ext cx="4533207" cy="5105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Establishing Roles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Front-End / Back-End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Project Management / Assigning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UI / CSS / Homepage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Data management / Firebase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API Development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Google Maps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Weather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Overall Website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Specialty Features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05000" y="6172200"/>
            <a:ext cx="100584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50150" y="304800"/>
            <a:ext cx="433705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Technologies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550150" y="1219200"/>
            <a:ext cx="4184650" cy="4267200"/>
          </a:xfrm>
          <a:solidFill>
            <a:schemeClr val="tx1">
              <a:alpha val="16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jQuery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Firebase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AJAX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Google Maps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Weather Underground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Validation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Vex Modals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0054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96200" y="304800"/>
            <a:ext cx="42672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Demonstration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696200" y="1295400"/>
            <a:ext cx="4267200" cy="2971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 err="1">
                <a:solidFill>
                  <a:schemeClr val="bg1"/>
                </a:solidFill>
                <a:hlinkClick r:id="rId3"/>
              </a:rPr>
              <a:t>Heroku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8030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60450" y="2286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Future Development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060450" y="1600200"/>
            <a:ext cx="10058400" cy="3657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Facebook / Google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Expand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Personalized Pickup Games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Calendar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 / Text / SMS 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Email Alerts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64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Questions?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960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2935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_16x9.potx" id="{DCF2C791-EE76-41C3-9BB0-21CE31E0B312}" vid="{AA4094CD-6F6C-4074-B677-74FA5D2823E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771E9A-D5D0-42D6-AFF0-B7562B94D8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0</TotalTime>
  <Words>177</Words>
  <Application>Microsoft Office PowerPoint</Application>
  <PresentationFormat>Widescreen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Franklin Gothic Medium</vt:lpstr>
      <vt:lpstr>Freestyle Script</vt:lpstr>
      <vt:lpstr>Impact</vt:lpstr>
      <vt:lpstr>Basketball 16x9</vt:lpstr>
      <vt:lpstr>pickup</vt:lpstr>
      <vt:lpstr>PowerPoint Presentation</vt:lpstr>
      <vt:lpstr>Concept &amp; Development</vt:lpstr>
      <vt:lpstr>Design Process</vt:lpstr>
      <vt:lpstr>Technologies</vt:lpstr>
      <vt:lpstr>Demonstration</vt:lpstr>
      <vt:lpstr>Future Development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2016-06-17T14:49:25Z</dcterms:created>
  <dcterms:modified xsi:type="dcterms:W3CDTF">2016-06-18T14:08:38Z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TC040011739991</vt:lpwstr>
  </property>
</Properties>
</file>